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17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764E"/>
    <a:srgbClr val="195345"/>
    <a:srgbClr val="127C26"/>
    <a:srgbClr val="22432C"/>
    <a:srgbClr val="548235"/>
    <a:srgbClr val="106E22"/>
    <a:srgbClr val="0A4615"/>
    <a:srgbClr val="117524"/>
    <a:srgbClr val="367E53"/>
    <a:srgbClr val="0B27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1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E4C918-9ED5-113B-EDE9-06A2CC691E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CC6CA2B-9878-D758-B716-CAA3EE4466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D5D2A5-A1D0-A81E-9442-30C32CD0F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EA90-23EA-4879-869B-5D6138B250E0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363C60-E045-7D3E-A24F-A5D5CB03E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2FEC95-3BC8-61E3-AC11-6AE4491D4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597D-3106-4894-BB8E-A078484EBF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4591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6990AB-3299-80C8-3AD0-E72679B52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78C46B8-5FD0-9618-B148-A0C17659B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069379-A4C2-6C8B-C741-DE65C6D40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EA90-23EA-4879-869B-5D6138B250E0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DAD3C9-3607-BC92-F4BF-FFD9DC964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9CC53E-B096-CB02-45F1-146F9EF75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597D-3106-4894-BB8E-A078484EBF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38790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4639274-2E85-2923-E790-DCC98D6D7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1BE985C-D9AD-2159-2A2B-95AEA4B27D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6F87FA-311B-358D-B9D4-A71FEDF7A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EA90-23EA-4879-869B-5D6138B250E0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5E3C7D-0AE1-96F0-7082-D0499B856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C0C657-010C-D2E1-3C48-215D297C0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597D-3106-4894-BB8E-A078484EBF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4481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B177B2-33FF-B378-50FB-3DF17F616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5F0DEC-90CC-90DF-6CCB-7BFE2A29E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2A1879-5DB9-B471-46E3-A603E899C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EA90-23EA-4879-869B-5D6138B250E0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291713-49B9-CDF7-014D-ECA518D42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D43308-A22D-3FEF-D3F5-D103F0475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597D-3106-4894-BB8E-A078484EBF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53354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88D5AF-A613-886C-C882-0B0DE3275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ADA81F-6EC5-F0BD-9EA5-CAD54BC7C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37C293-BD5E-86DA-0B61-B92DCF629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EA90-23EA-4879-869B-5D6138B250E0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BAF442-AD19-2FE2-4042-0F4482677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89E679-BE0C-7D24-AC2C-F640F4D63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597D-3106-4894-BB8E-A078484EBF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6563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88A5F6-0196-0C8F-483C-FEC29D2E8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DEB610-34B6-A6C1-EED6-6267A91A15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F496576-CA76-AEFF-AFF1-A8EDC9926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204E40-DCCE-598F-422F-1D1BFDFB9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EA90-23EA-4879-869B-5D6138B250E0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A9B400-C1ED-7D75-310C-3357525B0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41198B-F141-9199-491E-2126A05F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597D-3106-4894-BB8E-A078484EBF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413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A85309-78DA-736F-9821-5B0D9DF4A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2A5E67-896E-EC5F-592D-5B4F85A93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6DE42FC-5316-3032-5D1E-55E5870B8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E5FF60D-CABC-0F3C-4331-61F2E9DCDC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351F5A-6EEE-BC1C-D0B2-C6542855A7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FE65136-31D5-32F1-7B65-FD60DAF86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EA90-23EA-4879-869B-5D6138B250E0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456A064-CD21-2A10-BCBA-6B6CB8001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F520C47-B651-3530-5980-E53EC90E2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597D-3106-4894-BB8E-A078484EBF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7218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7503E-7F8F-1297-18CA-52AFA0C76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6CD5C9B-8A25-F527-BED5-76C379E8B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EA90-23EA-4879-869B-5D6138B250E0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1CA2F2C-9991-5B2A-B85B-E5987CD7C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67029F-F8C5-7ACE-171A-D17BBB1D1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597D-3106-4894-BB8E-A078484EBF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80438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400ACEF-FD2C-DB45-5546-B1BD12F2D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EA90-23EA-4879-869B-5D6138B250E0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E177004-226F-163D-B828-640D909E9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B58DB7B-1D46-11FF-95A9-C676590D5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597D-3106-4894-BB8E-A078484EBF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3473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AB83FE-3FB0-8060-50C6-3CF54D422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3FD85C-37E3-83CF-D39F-1376846DB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A00247D-FB6B-5479-9519-71CA723AB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506C90-3BE0-EBBD-D1FE-5C7B0B80A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EA90-23EA-4879-869B-5D6138B250E0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13D22CB-F76C-B27F-1197-DB63AF598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ADC1D9-E311-A82F-690A-D94A445D1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597D-3106-4894-BB8E-A078484EBF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3285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2557DB-FAE2-D863-6ADE-1BFADC614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E5CB867-11F3-2A6E-3192-BC46153B82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95E5923-A21E-3E2C-7D23-7D8D7C50B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A05D02A-8B87-0A54-347E-8380E9183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EA90-23EA-4879-869B-5D6138B250E0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D1D220-C309-4187-7FB9-21D271864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F2F3D7-1833-2F63-7512-C2AA7D8FD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597D-3106-4894-BB8E-A078484EBF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58792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5789362-19FB-23A6-AE51-CD4F00EF0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C904B-FB68-934D-F369-AE0A1899F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BB0E90-5ADD-9351-92C7-66CB72F0DD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AEA90-23EA-4879-869B-5D6138B250E0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117949-603F-EDC6-36E8-0F6FF26FED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22F784-092A-517B-9B24-7E453503F9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1597D-3106-4894-BB8E-A078484EBF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5895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FA570947-773D-4628-9D84-89D1E51ACE76}"/>
              </a:ext>
            </a:extLst>
          </p:cNvPr>
          <p:cNvSpPr/>
          <p:nvPr/>
        </p:nvSpPr>
        <p:spPr>
          <a:xfrm>
            <a:off x="0" y="0"/>
            <a:ext cx="12192000" cy="585797"/>
          </a:xfrm>
          <a:prstGeom prst="rect">
            <a:avLst/>
          </a:prstGeom>
          <a:solidFill>
            <a:srgbClr val="106E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Paralelogramo 4">
            <a:extLst>
              <a:ext uri="{FF2B5EF4-FFF2-40B4-BE49-F238E27FC236}">
                <a16:creationId xmlns:a16="http://schemas.microsoft.com/office/drawing/2014/main" id="{2D705571-69A4-48DF-9AA6-5E7073BD1CAD}"/>
              </a:ext>
            </a:extLst>
          </p:cNvPr>
          <p:cNvSpPr/>
          <p:nvPr/>
        </p:nvSpPr>
        <p:spPr>
          <a:xfrm flipH="1">
            <a:off x="-449387" y="-6090"/>
            <a:ext cx="4274039" cy="605773"/>
          </a:xfrm>
          <a:prstGeom prst="parallelogram">
            <a:avLst>
              <a:gd name="adj" fmla="val 60997"/>
            </a:avLst>
          </a:prstGeom>
          <a:solidFill>
            <a:srgbClr val="32764E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A12CC34B-E42A-44B0-A9C2-36CEFB283E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13" y="7060"/>
            <a:ext cx="477715" cy="585797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69D013F3-D57B-4FFB-AFAB-1B13D3FB4D46}"/>
              </a:ext>
            </a:extLst>
          </p:cNvPr>
          <p:cNvSpPr txBox="1"/>
          <p:nvPr/>
        </p:nvSpPr>
        <p:spPr>
          <a:xfrm>
            <a:off x="725295" y="38625"/>
            <a:ext cx="24729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500" dirty="0">
                <a:solidFill>
                  <a:schemeClr val="bg1"/>
                </a:solidFill>
                <a:latin typeface="Arial Narrow" panose="020B0606020202030204" pitchFamily="34" charset="0"/>
              </a:rPr>
              <a:t>POLICIA NACIONAL DEL PERÚ</a:t>
            </a:r>
          </a:p>
          <a:p>
            <a:pPr algn="ctr"/>
            <a:r>
              <a:rPr lang="es-MX" sz="13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III MACREPOL LA LIBERTAD</a:t>
            </a:r>
            <a:endParaRPr lang="es-PE" sz="1300" dirty="0">
              <a:solidFill>
                <a:schemeClr val="bg1"/>
              </a:solidFill>
            </a:endParaRPr>
          </a:p>
        </p:txBody>
      </p:sp>
      <p:sp>
        <p:nvSpPr>
          <p:cNvPr id="14" name="TextBox 1092">
            <a:extLst>
              <a:ext uri="{FF2B5EF4-FFF2-40B4-BE49-F238E27FC236}">
                <a16:creationId xmlns:a16="http://schemas.microsoft.com/office/drawing/2014/main" id="{8B5BDF6E-A1C6-4C05-A44B-805300F4F94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3" name="Rounded Rectangle 1">
            <a:extLst>
              <a:ext uri="{FF2B5EF4-FFF2-40B4-BE49-F238E27FC236}">
                <a16:creationId xmlns:a16="http://schemas.microsoft.com/office/drawing/2014/main" id="{4907F6FA-413A-4C3F-9E6D-EAA517D8C50E}"/>
              </a:ext>
            </a:extLst>
          </p:cNvPr>
          <p:cNvSpPr/>
          <p:nvPr/>
        </p:nvSpPr>
        <p:spPr>
          <a:xfrm>
            <a:off x="340659" y="2994342"/>
            <a:ext cx="11271388" cy="87446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8" name="Oval 1843">
            <a:extLst>
              <a:ext uri="{FF2B5EF4-FFF2-40B4-BE49-F238E27FC236}">
                <a16:creationId xmlns:a16="http://schemas.microsoft.com/office/drawing/2014/main" id="{866F2422-C069-47E7-B404-C0A321AAD689}"/>
              </a:ext>
            </a:extLst>
          </p:cNvPr>
          <p:cNvSpPr/>
          <p:nvPr/>
        </p:nvSpPr>
        <p:spPr>
          <a:xfrm rot="10800000" flipH="1">
            <a:off x="2826201" y="2899344"/>
            <a:ext cx="261716" cy="261716"/>
          </a:xfrm>
          <a:prstGeom prst="ellipse">
            <a:avLst/>
          </a:prstGeom>
          <a:solidFill>
            <a:srgbClr val="32764E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C47A1BDA-5F1D-4F2E-B054-5DDD71C7BBE8}"/>
              </a:ext>
            </a:extLst>
          </p:cNvPr>
          <p:cNvGrpSpPr/>
          <p:nvPr/>
        </p:nvGrpSpPr>
        <p:grpSpPr>
          <a:xfrm>
            <a:off x="183198" y="1848111"/>
            <a:ext cx="1771825" cy="4164442"/>
            <a:chOff x="703150" y="1848111"/>
            <a:chExt cx="1771825" cy="4164442"/>
          </a:xfrm>
        </p:grpSpPr>
        <p:cxnSp>
          <p:nvCxnSpPr>
            <p:cNvPr id="21" name="Straight Connector 1837">
              <a:extLst>
                <a:ext uri="{FF2B5EF4-FFF2-40B4-BE49-F238E27FC236}">
                  <a16:creationId xmlns:a16="http://schemas.microsoft.com/office/drawing/2014/main" id="{B82ECD22-A8AA-4F61-9A66-FA4423E03194}"/>
                </a:ext>
              </a:extLst>
            </p:cNvPr>
            <p:cNvCxnSpPr>
              <a:cxnSpLocks/>
            </p:cNvCxnSpPr>
            <p:nvPr/>
          </p:nvCxnSpPr>
          <p:spPr>
            <a:xfrm>
              <a:off x="1638677" y="2302869"/>
              <a:ext cx="0" cy="1371600"/>
            </a:xfrm>
            <a:prstGeom prst="line">
              <a:avLst/>
            </a:prstGeom>
            <a:ln w="25400">
              <a:solidFill>
                <a:srgbClr val="32764E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1840">
              <a:extLst>
                <a:ext uri="{FF2B5EF4-FFF2-40B4-BE49-F238E27FC236}">
                  <a16:creationId xmlns:a16="http://schemas.microsoft.com/office/drawing/2014/main" id="{1E81BFE9-FB9D-4FBA-9DA8-7348EE3D8A73}"/>
                </a:ext>
              </a:extLst>
            </p:cNvPr>
            <p:cNvSpPr/>
            <p:nvPr/>
          </p:nvSpPr>
          <p:spPr>
            <a:xfrm flipH="1">
              <a:off x="1502109" y="2912510"/>
              <a:ext cx="261716" cy="261716"/>
            </a:xfrm>
            <a:prstGeom prst="ellipse">
              <a:avLst/>
            </a:prstGeom>
            <a:solidFill>
              <a:srgbClr val="32764E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1" name="Rectangle 1846">
              <a:extLst>
                <a:ext uri="{FF2B5EF4-FFF2-40B4-BE49-F238E27FC236}">
                  <a16:creationId xmlns:a16="http://schemas.microsoft.com/office/drawing/2014/main" id="{9A5F096C-2D5D-4D58-9A7C-DAB940BEBB40}"/>
                </a:ext>
              </a:extLst>
            </p:cNvPr>
            <p:cNvSpPr/>
            <p:nvPr/>
          </p:nvSpPr>
          <p:spPr>
            <a:xfrm>
              <a:off x="703150" y="3660648"/>
              <a:ext cx="1771825" cy="23519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extBox 1862">
              <a:extLst>
                <a:ext uri="{FF2B5EF4-FFF2-40B4-BE49-F238E27FC236}">
                  <a16:creationId xmlns:a16="http://schemas.microsoft.com/office/drawing/2014/main" id="{AE88894A-3946-4B56-B017-992BC6880BE2}"/>
                </a:ext>
              </a:extLst>
            </p:cNvPr>
            <p:cNvSpPr txBox="1"/>
            <p:nvPr/>
          </p:nvSpPr>
          <p:spPr>
            <a:xfrm>
              <a:off x="785275" y="4204357"/>
              <a:ext cx="156302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Lorem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ipsum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dolor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sit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amet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.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Sit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accusantium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dolor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nam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facere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saepe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ut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ipsam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sunt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sit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voluptas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enim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eum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consequatur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dolor id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voluptatem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fuga cum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pariatur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consequatur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.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Sit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laboriosam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53" name="TextBox 1875">
              <a:extLst>
                <a:ext uri="{FF2B5EF4-FFF2-40B4-BE49-F238E27FC236}">
                  <a16:creationId xmlns:a16="http://schemas.microsoft.com/office/drawing/2014/main" id="{AAEA4DDA-C899-4C35-A0A4-F547FFA6058C}"/>
                </a:ext>
              </a:extLst>
            </p:cNvPr>
            <p:cNvSpPr txBox="1"/>
            <p:nvPr/>
          </p:nvSpPr>
          <p:spPr>
            <a:xfrm>
              <a:off x="1076601" y="1848111"/>
              <a:ext cx="12930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accent6"/>
                  </a:solidFill>
                  <a:cs typeface="Arial" pitchFamily="34" charset="0"/>
                </a:rPr>
                <a:t>06:00 hrs </a:t>
              </a:r>
              <a:endParaRPr lang="ko-KR" altLang="en-US" sz="20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DFB34A1B-7E13-4D4B-A99D-BDFFA003D6AC}"/>
              </a:ext>
            </a:extLst>
          </p:cNvPr>
          <p:cNvGrpSpPr/>
          <p:nvPr/>
        </p:nvGrpSpPr>
        <p:grpSpPr>
          <a:xfrm>
            <a:off x="2074806" y="1848021"/>
            <a:ext cx="1793416" cy="4161055"/>
            <a:chOff x="2944635" y="1851498"/>
            <a:chExt cx="1877086" cy="4161055"/>
          </a:xfrm>
        </p:grpSpPr>
        <p:cxnSp>
          <p:nvCxnSpPr>
            <p:cNvPr id="15" name="Straight Connector 1834">
              <a:extLst>
                <a:ext uri="{FF2B5EF4-FFF2-40B4-BE49-F238E27FC236}">
                  <a16:creationId xmlns:a16="http://schemas.microsoft.com/office/drawing/2014/main" id="{69EB7134-6154-40A7-A7BE-7C2A3657AF4B}"/>
                </a:ext>
              </a:extLst>
            </p:cNvPr>
            <p:cNvCxnSpPr>
              <a:cxnSpLocks/>
            </p:cNvCxnSpPr>
            <p:nvPr/>
          </p:nvCxnSpPr>
          <p:spPr>
            <a:xfrm>
              <a:off x="3871111" y="2302869"/>
              <a:ext cx="0" cy="1371600"/>
            </a:xfrm>
            <a:prstGeom prst="line">
              <a:avLst/>
            </a:prstGeom>
            <a:ln w="25400">
              <a:solidFill>
                <a:srgbClr val="32764E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1849">
              <a:extLst>
                <a:ext uri="{FF2B5EF4-FFF2-40B4-BE49-F238E27FC236}">
                  <a16:creationId xmlns:a16="http://schemas.microsoft.com/office/drawing/2014/main" id="{D2316A89-BCE1-463F-8DAD-35EAF24BA422}"/>
                </a:ext>
              </a:extLst>
            </p:cNvPr>
            <p:cNvSpPr/>
            <p:nvPr/>
          </p:nvSpPr>
          <p:spPr>
            <a:xfrm>
              <a:off x="2944635" y="3660648"/>
              <a:ext cx="1877086" cy="23519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1865">
              <a:extLst>
                <a:ext uri="{FF2B5EF4-FFF2-40B4-BE49-F238E27FC236}">
                  <a16:creationId xmlns:a16="http://schemas.microsoft.com/office/drawing/2014/main" id="{38F72A34-507B-44B1-B866-397A9330D595}"/>
                </a:ext>
              </a:extLst>
            </p:cNvPr>
            <p:cNvSpPr txBox="1"/>
            <p:nvPr/>
          </p:nvSpPr>
          <p:spPr>
            <a:xfrm>
              <a:off x="3101666" y="4060416"/>
              <a:ext cx="156302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Lorem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ipsum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dolor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sit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amet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.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Sit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accusantium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dolor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nam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facere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saepe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ut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ipsam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sunt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sit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voluptas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enim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eum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consequatur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dolor id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voluptatem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fuga cum</a:t>
              </a:r>
            </a:p>
          </p:txBody>
        </p:sp>
        <p:sp>
          <p:nvSpPr>
            <p:cNvPr id="54" name="TextBox 1876">
              <a:extLst>
                <a:ext uri="{FF2B5EF4-FFF2-40B4-BE49-F238E27FC236}">
                  <a16:creationId xmlns:a16="http://schemas.microsoft.com/office/drawing/2014/main" id="{A7EA5C0F-3162-461F-9791-8A97AD5861FD}"/>
                </a:ext>
              </a:extLst>
            </p:cNvPr>
            <p:cNvSpPr txBox="1"/>
            <p:nvPr/>
          </p:nvSpPr>
          <p:spPr>
            <a:xfrm>
              <a:off x="3338386" y="1851498"/>
              <a:ext cx="126371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PE"/>
              </a:defPPr>
              <a:lvl1pPr algn="ctr">
                <a:defRPr sz="2000" b="1">
                  <a:solidFill>
                    <a:schemeClr val="accent6"/>
                  </a:solidFill>
                  <a:cs typeface="Arial" pitchFamily="34" charset="0"/>
                </a:defRPr>
              </a:lvl1pPr>
            </a:lstStyle>
            <a:p>
              <a:r>
                <a:rPr lang="en-US" altLang="ko-KR" dirty="0"/>
                <a:t>09:00 hrs</a:t>
              </a:r>
              <a:endParaRPr lang="ko-KR" altLang="en-US" dirty="0"/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30442083-8A8C-44C9-A07A-E44A9F51B59A}"/>
              </a:ext>
            </a:extLst>
          </p:cNvPr>
          <p:cNvGrpSpPr/>
          <p:nvPr/>
        </p:nvGrpSpPr>
        <p:grpSpPr>
          <a:xfrm>
            <a:off x="4029590" y="1839674"/>
            <a:ext cx="1788598" cy="4163025"/>
            <a:chOff x="5168014" y="1849528"/>
            <a:chExt cx="1877086" cy="4163025"/>
          </a:xfrm>
        </p:grpSpPr>
        <p:cxnSp>
          <p:nvCxnSpPr>
            <p:cNvPr id="16" name="Straight Connector 1835">
              <a:extLst>
                <a:ext uri="{FF2B5EF4-FFF2-40B4-BE49-F238E27FC236}">
                  <a16:creationId xmlns:a16="http://schemas.microsoft.com/office/drawing/2014/main" id="{C412F8FF-0274-4EE0-AFD5-C1F07A92F7A3}"/>
                </a:ext>
              </a:extLst>
            </p:cNvPr>
            <p:cNvCxnSpPr>
              <a:cxnSpLocks/>
            </p:cNvCxnSpPr>
            <p:nvPr/>
          </p:nvCxnSpPr>
          <p:spPr>
            <a:xfrm>
              <a:off x="6103545" y="2302869"/>
              <a:ext cx="0" cy="1371600"/>
            </a:xfrm>
            <a:prstGeom prst="line">
              <a:avLst/>
            </a:prstGeom>
            <a:ln w="25400">
              <a:solidFill>
                <a:srgbClr val="32764E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1841">
              <a:extLst>
                <a:ext uri="{FF2B5EF4-FFF2-40B4-BE49-F238E27FC236}">
                  <a16:creationId xmlns:a16="http://schemas.microsoft.com/office/drawing/2014/main" id="{767E1CF4-941C-4978-875C-136FB65D7A9F}"/>
                </a:ext>
              </a:extLst>
            </p:cNvPr>
            <p:cNvSpPr/>
            <p:nvPr/>
          </p:nvSpPr>
          <p:spPr>
            <a:xfrm flipH="1">
              <a:off x="5967167" y="2912510"/>
              <a:ext cx="261716" cy="261716"/>
            </a:xfrm>
            <a:prstGeom prst="ellipse">
              <a:avLst/>
            </a:prstGeom>
            <a:solidFill>
              <a:srgbClr val="32764E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3" name="Rectangle 1852">
              <a:extLst>
                <a:ext uri="{FF2B5EF4-FFF2-40B4-BE49-F238E27FC236}">
                  <a16:creationId xmlns:a16="http://schemas.microsoft.com/office/drawing/2014/main" id="{DD30702B-5658-4874-99B0-777EC627B59B}"/>
                </a:ext>
              </a:extLst>
            </p:cNvPr>
            <p:cNvSpPr/>
            <p:nvPr/>
          </p:nvSpPr>
          <p:spPr>
            <a:xfrm>
              <a:off x="5168014" y="3660648"/>
              <a:ext cx="1877086" cy="23519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1868">
              <a:extLst>
                <a:ext uri="{FF2B5EF4-FFF2-40B4-BE49-F238E27FC236}">
                  <a16:creationId xmlns:a16="http://schemas.microsoft.com/office/drawing/2014/main" id="{F4871CD2-9D72-495B-A04D-E08CDBD44129}"/>
                </a:ext>
              </a:extLst>
            </p:cNvPr>
            <p:cNvSpPr txBox="1"/>
            <p:nvPr/>
          </p:nvSpPr>
          <p:spPr>
            <a:xfrm>
              <a:off x="5326095" y="4009405"/>
              <a:ext cx="156302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Lorem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ipsum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dolor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sit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amet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.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Sit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accusantium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dolor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nam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facere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saepe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ut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ipsam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sunt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sit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voluptas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enim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eum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consequatur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dolor id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voluptatem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fuga cum</a:t>
              </a:r>
            </a:p>
          </p:txBody>
        </p:sp>
        <p:sp>
          <p:nvSpPr>
            <p:cNvPr id="55" name="TextBox 1877">
              <a:extLst>
                <a:ext uri="{FF2B5EF4-FFF2-40B4-BE49-F238E27FC236}">
                  <a16:creationId xmlns:a16="http://schemas.microsoft.com/office/drawing/2014/main" id="{B1083995-B7EB-4169-8DBC-4B6197297712}"/>
                </a:ext>
              </a:extLst>
            </p:cNvPr>
            <p:cNvSpPr txBox="1"/>
            <p:nvPr/>
          </p:nvSpPr>
          <p:spPr>
            <a:xfrm>
              <a:off x="5483358" y="1849528"/>
              <a:ext cx="12615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PE"/>
              </a:defPPr>
              <a:lvl1pPr algn="ctr">
                <a:defRPr sz="2000" b="1">
                  <a:solidFill>
                    <a:schemeClr val="accent6"/>
                  </a:solidFill>
                  <a:cs typeface="Arial" pitchFamily="34" charset="0"/>
                </a:defRPr>
              </a:lvl1pPr>
            </a:lstStyle>
            <a:p>
              <a:r>
                <a:rPr lang="en-US" altLang="ko-KR" dirty="0"/>
                <a:t>12:00 hrs</a:t>
              </a:r>
              <a:endParaRPr lang="ko-KR" altLang="en-US" dirty="0"/>
            </a:p>
          </p:txBody>
        </p:sp>
      </p:grpSp>
      <p:grpSp>
        <p:nvGrpSpPr>
          <p:cNvPr id="67" name="Grupo 66">
            <a:extLst>
              <a:ext uri="{FF2B5EF4-FFF2-40B4-BE49-F238E27FC236}">
                <a16:creationId xmlns:a16="http://schemas.microsoft.com/office/drawing/2014/main" id="{A18B7531-DCCD-41EC-A6C5-ACDA63CB026E}"/>
              </a:ext>
            </a:extLst>
          </p:cNvPr>
          <p:cNvGrpSpPr/>
          <p:nvPr/>
        </p:nvGrpSpPr>
        <p:grpSpPr>
          <a:xfrm>
            <a:off x="6046566" y="1839674"/>
            <a:ext cx="1799330" cy="4164442"/>
            <a:chOff x="7400446" y="1848111"/>
            <a:chExt cx="1877086" cy="4164442"/>
          </a:xfrm>
        </p:grpSpPr>
        <p:cxnSp>
          <p:nvCxnSpPr>
            <p:cNvPr id="18" name="Straight Connector 1836">
              <a:extLst>
                <a:ext uri="{FF2B5EF4-FFF2-40B4-BE49-F238E27FC236}">
                  <a16:creationId xmlns:a16="http://schemas.microsoft.com/office/drawing/2014/main" id="{E97842DD-89C4-4D52-8036-49C493CEB95C}"/>
                </a:ext>
              </a:extLst>
            </p:cNvPr>
            <p:cNvCxnSpPr>
              <a:cxnSpLocks/>
            </p:cNvCxnSpPr>
            <p:nvPr/>
          </p:nvCxnSpPr>
          <p:spPr>
            <a:xfrm>
              <a:off x="8335979" y="2302869"/>
              <a:ext cx="0" cy="1371600"/>
            </a:xfrm>
            <a:prstGeom prst="line">
              <a:avLst/>
            </a:prstGeom>
            <a:ln w="25400">
              <a:solidFill>
                <a:srgbClr val="32764E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1844">
              <a:extLst>
                <a:ext uri="{FF2B5EF4-FFF2-40B4-BE49-F238E27FC236}">
                  <a16:creationId xmlns:a16="http://schemas.microsoft.com/office/drawing/2014/main" id="{F17973AB-024F-497E-8E03-F38F0BEA1965}"/>
                </a:ext>
              </a:extLst>
            </p:cNvPr>
            <p:cNvSpPr/>
            <p:nvPr/>
          </p:nvSpPr>
          <p:spPr>
            <a:xfrm rot="10800000" flipH="1">
              <a:off x="8199696" y="2912510"/>
              <a:ext cx="261716" cy="261716"/>
            </a:xfrm>
            <a:prstGeom prst="ellipse">
              <a:avLst/>
            </a:prstGeom>
            <a:solidFill>
              <a:srgbClr val="32764E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4" name="Rectangle 1855">
              <a:extLst>
                <a:ext uri="{FF2B5EF4-FFF2-40B4-BE49-F238E27FC236}">
                  <a16:creationId xmlns:a16="http://schemas.microsoft.com/office/drawing/2014/main" id="{282A93AF-FCA7-40CB-8959-10623B89F4C8}"/>
                </a:ext>
              </a:extLst>
            </p:cNvPr>
            <p:cNvSpPr/>
            <p:nvPr/>
          </p:nvSpPr>
          <p:spPr>
            <a:xfrm>
              <a:off x="7400446" y="3660648"/>
              <a:ext cx="1877086" cy="23519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1871">
              <a:extLst>
                <a:ext uri="{FF2B5EF4-FFF2-40B4-BE49-F238E27FC236}">
                  <a16:creationId xmlns:a16="http://schemas.microsoft.com/office/drawing/2014/main" id="{13A078C3-61AD-4BA3-B382-0780EFB02448}"/>
                </a:ext>
              </a:extLst>
            </p:cNvPr>
            <p:cNvSpPr txBox="1"/>
            <p:nvPr/>
          </p:nvSpPr>
          <p:spPr>
            <a:xfrm>
              <a:off x="7557875" y="3881100"/>
              <a:ext cx="156302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Lorem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ipsum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dolor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sit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amet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.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Sit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accusantium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dolor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nam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facere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saepe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ut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ipsam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sunt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sit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voluptas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enim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eum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consequatur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dolor id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voluptatem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fuga cum</a:t>
              </a:r>
            </a:p>
            <a:p>
              <a:pPr algn="ctr"/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.</a:t>
              </a:r>
            </a:p>
          </p:txBody>
        </p:sp>
        <p:sp>
          <p:nvSpPr>
            <p:cNvPr id="56" name="TextBox 1878">
              <a:extLst>
                <a:ext uri="{FF2B5EF4-FFF2-40B4-BE49-F238E27FC236}">
                  <a16:creationId xmlns:a16="http://schemas.microsoft.com/office/drawing/2014/main" id="{789BCFA7-4764-4ACE-A286-AA460298AB3B}"/>
                </a:ext>
              </a:extLst>
            </p:cNvPr>
            <p:cNvSpPr txBox="1"/>
            <p:nvPr/>
          </p:nvSpPr>
          <p:spPr>
            <a:xfrm>
              <a:off x="7692457" y="1848111"/>
              <a:ext cx="12930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PE"/>
              </a:defPPr>
              <a:lvl1pPr algn="ctr">
                <a:defRPr sz="2000" b="1">
                  <a:solidFill>
                    <a:schemeClr val="accent6"/>
                  </a:solidFill>
                  <a:cs typeface="Arial" pitchFamily="34" charset="0"/>
                </a:defRPr>
              </a:lvl1pPr>
            </a:lstStyle>
            <a:p>
              <a:r>
                <a:rPr lang="en-US" altLang="ko-KR"/>
                <a:t>14:00 hrs</a:t>
              </a:r>
              <a:endParaRPr lang="ko-KR" altLang="en-US" dirty="0"/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04B3D631-6A08-42F9-BAFB-2EC58BC6B2E8}"/>
              </a:ext>
            </a:extLst>
          </p:cNvPr>
          <p:cNvGrpSpPr/>
          <p:nvPr/>
        </p:nvGrpSpPr>
        <p:grpSpPr>
          <a:xfrm>
            <a:off x="7966382" y="1848021"/>
            <a:ext cx="1877085" cy="4172879"/>
            <a:chOff x="9632878" y="1839674"/>
            <a:chExt cx="1877086" cy="4172879"/>
          </a:xfrm>
        </p:grpSpPr>
        <p:cxnSp>
          <p:nvCxnSpPr>
            <p:cNvPr id="22" name="Straight Connector 1838">
              <a:extLst>
                <a:ext uri="{FF2B5EF4-FFF2-40B4-BE49-F238E27FC236}">
                  <a16:creationId xmlns:a16="http://schemas.microsoft.com/office/drawing/2014/main" id="{2BE96422-0ADE-4510-AC39-7B22E0FE3BC1}"/>
                </a:ext>
              </a:extLst>
            </p:cNvPr>
            <p:cNvCxnSpPr>
              <a:cxnSpLocks/>
            </p:cNvCxnSpPr>
            <p:nvPr/>
          </p:nvCxnSpPr>
          <p:spPr>
            <a:xfrm>
              <a:off x="10568412" y="2302869"/>
              <a:ext cx="0" cy="1371600"/>
            </a:xfrm>
            <a:prstGeom prst="line">
              <a:avLst/>
            </a:prstGeom>
            <a:ln w="25400">
              <a:solidFill>
                <a:srgbClr val="32764E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1842">
              <a:extLst>
                <a:ext uri="{FF2B5EF4-FFF2-40B4-BE49-F238E27FC236}">
                  <a16:creationId xmlns:a16="http://schemas.microsoft.com/office/drawing/2014/main" id="{F1194C54-0777-4BB4-8134-466FCF31D57A}"/>
                </a:ext>
              </a:extLst>
            </p:cNvPr>
            <p:cNvSpPr/>
            <p:nvPr/>
          </p:nvSpPr>
          <p:spPr>
            <a:xfrm flipH="1">
              <a:off x="10432227" y="2912510"/>
              <a:ext cx="261716" cy="261716"/>
            </a:xfrm>
            <a:prstGeom prst="ellipse">
              <a:avLst/>
            </a:prstGeom>
            <a:solidFill>
              <a:srgbClr val="32764E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6" name="Rectangle 1858">
              <a:extLst>
                <a:ext uri="{FF2B5EF4-FFF2-40B4-BE49-F238E27FC236}">
                  <a16:creationId xmlns:a16="http://schemas.microsoft.com/office/drawing/2014/main" id="{D30346F5-37B2-4178-9151-C31B2056553B}"/>
                </a:ext>
              </a:extLst>
            </p:cNvPr>
            <p:cNvSpPr/>
            <p:nvPr/>
          </p:nvSpPr>
          <p:spPr>
            <a:xfrm>
              <a:off x="9632878" y="3660648"/>
              <a:ext cx="1877086" cy="23519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1874">
              <a:extLst>
                <a:ext uri="{FF2B5EF4-FFF2-40B4-BE49-F238E27FC236}">
                  <a16:creationId xmlns:a16="http://schemas.microsoft.com/office/drawing/2014/main" id="{2B3ED929-E6EE-4ED8-B336-D5887CAE0E5B}"/>
                </a:ext>
              </a:extLst>
            </p:cNvPr>
            <p:cNvSpPr txBox="1"/>
            <p:nvPr/>
          </p:nvSpPr>
          <p:spPr>
            <a:xfrm>
              <a:off x="9789909" y="3796481"/>
              <a:ext cx="156302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Lorem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ipsum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dolor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sit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amet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.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Sit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accusantium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dolor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nam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facere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saepe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ut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ipsam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sunt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sit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voluptas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enim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eum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consequatur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dolor id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voluptatem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fuga cum</a:t>
              </a:r>
            </a:p>
          </p:txBody>
        </p:sp>
        <p:sp>
          <p:nvSpPr>
            <p:cNvPr id="57" name="TextBox 1879">
              <a:extLst>
                <a:ext uri="{FF2B5EF4-FFF2-40B4-BE49-F238E27FC236}">
                  <a16:creationId xmlns:a16="http://schemas.microsoft.com/office/drawing/2014/main" id="{44F4491B-E9C6-458B-A539-007AC3CEEC7C}"/>
                </a:ext>
              </a:extLst>
            </p:cNvPr>
            <p:cNvSpPr txBox="1"/>
            <p:nvPr/>
          </p:nvSpPr>
          <p:spPr>
            <a:xfrm>
              <a:off x="10086295" y="1839674"/>
              <a:ext cx="11757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PE"/>
              </a:defPPr>
              <a:lvl1pPr algn="ctr">
                <a:defRPr sz="2000" b="1">
                  <a:solidFill>
                    <a:schemeClr val="accent6"/>
                  </a:solidFill>
                  <a:cs typeface="Arial" pitchFamily="34" charset="0"/>
                </a:defRPr>
              </a:lvl1pPr>
            </a:lstStyle>
            <a:p>
              <a:r>
                <a:rPr lang="en-US" altLang="ko-KR" dirty="0"/>
                <a:t>15:40 hrs</a:t>
              </a:r>
              <a:endParaRPr lang="ko-KR" altLang="en-US" dirty="0"/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7E4AC609-A40F-48A2-A18D-33DF0D9B5ED8}"/>
              </a:ext>
            </a:extLst>
          </p:cNvPr>
          <p:cNvGrpSpPr/>
          <p:nvPr/>
        </p:nvGrpSpPr>
        <p:grpSpPr>
          <a:xfrm>
            <a:off x="-2626" y="996443"/>
            <a:ext cx="4414168" cy="556476"/>
            <a:chOff x="-1" y="985289"/>
            <a:chExt cx="4743260" cy="556476"/>
          </a:xfrm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BA0FEFC4-F15D-4247-9F5D-42DF612FFE94}"/>
                </a:ext>
              </a:extLst>
            </p:cNvPr>
            <p:cNvSpPr/>
            <p:nvPr/>
          </p:nvSpPr>
          <p:spPr>
            <a:xfrm>
              <a:off x="4092630" y="991358"/>
              <a:ext cx="650629" cy="549416"/>
            </a:xfrm>
            <a:prstGeom prst="rect">
              <a:avLst/>
            </a:prstGeom>
            <a:solidFill>
              <a:srgbClr val="1953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1400" dirty="0"/>
            </a:p>
          </p:txBody>
        </p:sp>
        <p:grpSp>
          <p:nvGrpSpPr>
            <p:cNvPr id="60" name="Grupo 59">
              <a:extLst>
                <a:ext uri="{FF2B5EF4-FFF2-40B4-BE49-F238E27FC236}">
                  <a16:creationId xmlns:a16="http://schemas.microsoft.com/office/drawing/2014/main" id="{3485ADBE-DC30-407F-AD46-003931D44184}"/>
                </a:ext>
              </a:extLst>
            </p:cNvPr>
            <p:cNvGrpSpPr/>
            <p:nvPr/>
          </p:nvGrpSpPr>
          <p:grpSpPr>
            <a:xfrm>
              <a:off x="-1" y="985289"/>
              <a:ext cx="4682215" cy="556476"/>
              <a:chOff x="0" y="1107215"/>
              <a:chExt cx="3473318" cy="556476"/>
            </a:xfrm>
          </p:grpSpPr>
          <p:sp>
            <p:nvSpPr>
              <p:cNvPr id="61" name="Rectángulo 60">
                <a:extLst>
                  <a:ext uri="{FF2B5EF4-FFF2-40B4-BE49-F238E27FC236}">
                    <a16:creationId xmlns:a16="http://schemas.microsoft.com/office/drawing/2014/main" id="{21FDCF6B-0A2C-4A72-AA06-6B4914CB1F4E}"/>
                  </a:ext>
                </a:extLst>
              </p:cNvPr>
              <p:cNvSpPr/>
              <p:nvPr/>
            </p:nvSpPr>
            <p:spPr>
              <a:xfrm>
                <a:off x="0" y="1114275"/>
                <a:ext cx="650628" cy="549416"/>
              </a:xfrm>
              <a:prstGeom prst="rect">
                <a:avLst/>
              </a:prstGeom>
              <a:solidFill>
                <a:srgbClr val="1953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 sz="1400" dirty="0"/>
              </a:p>
            </p:txBody>
          </p:sp>
          <p:sp>
            <p:nvSpPr>
              <p:cNvPr id="62" name="Paralelogramo 61">
                <a:extLst>
                  <a:ext uri="{FF2B5EF4-FFF2-40B4-BE49-F238E27FC236}">
                    <a16:creationId xmlns:a16="http://schemas.microsoft.com/office/drawing/2014/main" id="{BD67FF27-E933-419C-A80F-D8A9ECEB3B15}"/>
                  </a:ext>
                </a:extLst>
              </p:cNvPr>
              <p:cNvSpPr/>
              <p:nvPr/>
            </p:nvSpPr>
            <p:spPr>
              <a:xfrm flipH="1">
                <a:off x="0" y="1107215"/>
                <a:ext cx="3352800" cy="549416"/>
              </a:xfrm>
              <a:prstGeom prst="parallelogram">
                <a:avLst>
                  <a:gd name="adj" fmla="val 60997"/>
                </a:avLst>
              </a:prstGeom>
              <a:solidFill>
                <a:srgbClr val="32764E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 sz="1100" dirty="0">
                  <a:latin typeface="Calibri Light" panose="020F0302020204030204" pitchFamily="34" charset="0"/>
                  <a:ea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  <p:sp>
            <p:nvSpPr>
              <p:cNvPr id="63" name="CuadroTexto 62">
                <a:extLst>
                  <a:ext uri="{FF2B5EF4-FFF2-40B4-BE49-F238E27FC236}">
                    <a16:creationId xmlns:a16="http://schemas.microsoft.com/office/drawing/2014/main" id="{8CE0764E-44E1-4B61-B1AE-BB740B02E345}"/>
                  </a:ext>
                </a:extLst>
              </p:cNvPr>
              <p:cNvSpPr txBox="1"/>
              <p:nvPr/>
            </p:nvSpPr>
            <p:spPr>
              <a:xfrm>
                <a:off x="137784" y="1164475"/>
                <a:ext cx="33355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4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Hechos del 02DIC2023</a:t>
                </a:r>
              </a:p>
            </p:txBody>
          </p:sp>
        </p:grp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4BAD3207-C54B-4BDC-85FC-EEEE9235E349}"/>
              </a:ext>
            </a:extLst>
          </p:cNvPr>
          <p:cNvGrpSpPr/>
          <p:nvPr/>
        </p:nvGrpSpPr>
        <p:grpSpPr>
          <a:xfrm>
            <a:off x="9982933" y="1848021"/>
            <a:ext cx="1877084" cy="4172879"/>
            <a:chOff x="9632878" y="1839674"/>
            <a:chExt cx="1877086" cy="4172879"/>
          </a:xfrm>
        </p:grpSpPr>
        <p:cxnSp>
          <p:nvCxnSpPr>
            <p:cNvPr id="70" name="Straight Connector 1838">
              <a:extLst>
                <a:ext uri="{FF2B5EF4-FFF2-40B4-BE49-F238E27FC236}">
                  <a16:creationId xmlns:a16="http://schemas.microsoft.com/office/drawing/2014/main" id="{5040A8E9-A903-4F28-AC5D-F2D3AE25B26B}"/>
                </a:ext>
              </a:extLst>
            </p:cNvPr>
            <p:cNvCxnSpPr>
              <a:cxnSpLocks/>
            </p:cNvCxnSpPr>
            <p:nvPr/>
          </p:nvCxnSpPr>
          <p:spPr>
            <a:xfrm>
              <a:off x="10568412" y="2302869"/>
              <a:ext cx="0" cy="1371600"/>
            </a:xfrm>
            <a:prstGeom prst="line">
              <a:avLst/>
            </a:prstGeom>
            <a:ln w="25400">
              <a:solidFill>
                <a:srgbClr val="32764E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1842">
              <a:extLst>
                <a:ext uri="{FF2B5EF4-FFF2-40B4-BE49-F238E27FC236}">
                  <a16:creationId xmlns:a16="http://schemas.microsoft.com/office/drawing/2014/main" id="{560B2283-BEE3-4213-9533-C8826C91882B}"/>
                </a:ext>
              </a:extLst>
            </p:cNvPr>
            <p:cNvSpPr/>
            <p:nvPr/>
          </p:nvSpPr>
          <p:spPr>
            <a:xfrm flipH="1">
              <a:off x="10432227" y="2912510"/>
              <a:ext cx="261716" cy="261716"/>
            </a:xfrm>
            <a:prstGeom prst="ellipse">
              <a:avLst/>
            </a:prstGeom>
            <a:solidFill>
              <a:srgbClr val="32764E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2" name="Rectangle 1858">
              <a:extLst>
                <a:ext uri="{FF2B5EF4-FFF2-40B4-BE49-F238E27FC236}">
                  <a16:creationId xmlns:a16="http://schemas.microsoft.com/office/drawing/2014/main" id="{FB581B1D-231E-4654-B18F-467EE6BEBAA3}"/>
                </a:ext>
              </a:extLst>
            </p:cNvPr>
            <p:cNvSpPr/>
            <p:nvPr/>
          </p:nvSpPr>
          <p:spPr>
            <a:xfrm>
              <a:off x="9632878" y="3660648"/>
              <a:ext cx="1877086" cy="23519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1874">
              <a:extLst>
                <a:ext uri="{FF2B5EF4-FFF2-40B4-BE49-F238E27FC236}">
                  <a16:creationId xmlns:a16="http://schemas.microsoft.com/office/drawing/2014/main" id="{F591F185-030A-4F09-9879-59FFBD0B4D2F}"/>
                </a:ext>
              </a:extLst>
            </p:cNvPr>
            <p:cNvSpPr txBox="1"/>
            <p:nvPr/>
          </p:nvSpPr>
          <p:spPr>
            <a:xfrm>
              <a:off x="9745083" y="3796481"/>
              <a:ext cx="168958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Lorem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ipsum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dolor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sit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amet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.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Sit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accusantium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dolor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nam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facere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saepe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ut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ipsam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sunt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sit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voluptas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enim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eum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consequatur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dolor id </a:t>
              </a:r>
              <a:r>
                <a:rPr lang="es-MX" altLang="ko-K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voluptatem</a:t>
              </a:r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fuga cum</a:t>
              </a:r>
            </a:p>
            <a:p>
              <a:pPr algn="ctr"/>
              <a:r>
                <a:rPr lang="es-MX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. </a:t>
              </a:r>
            </a:p>
          </p:txBody>
        </p:sp>
        <p:sp>
          <p:nvSpPr>
            <p:cNvPr id="74" name="TextBox 1879">
              <a:extLst>
                <a:ext uri="{FF2B5EF4-FFF2-40B4-BE49-F238E27FC236}">
                  <a16:creationId xmlns:a16="http://schemas.microsoft.com/office/drawing/2014/main" id="{65FFB57C-2C76-4EF6-9A55-6FED90F4FA50}"/>
                </a:ext>
              </a:extLst>
            </p:cNvPr>
            <p:cNvSpPr txBox="1"/>
            <p:nvPr/>
          </p:nvSpPr>
          <p:spPr>
            <a:xfrm>
              <a:off x="10086295" y="1839674"/>
              <a:ext cx="11757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PE"/>
              </a:defPPr>
              <a:lvl1pPr algn="ctr">
                <a:defRPr sz="2000" b="1">
                  <a:solidFill>
                    <a:schemeClr val="accent6"/>
                  </a:solidFill>
                  <a:cs typeface="Arial" pitchFamily="34" charset="0"/>
                </a:defRPr>
              </a:lvl1pPr>
            </a:lstStyle>
            <a:p>
              <a:r>
                <a:rPr lang="en-US" altLang="ko-KR" dirty="0"/>
                <a:t>16:30 hrs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62748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185</Words>
  <Application>Microsoft Office PowerPoint</Application>
  <PresentationFormat>Panorámica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Root</dc:creator>
  <cp:lastModifiedBy>ROOT</cp:lastModifiedBy>
  <cp:revision>106</cp:revision>
  <dcterms:created xsi:type="dcterms:W3CDTF">2022-05-12T17:18:15Z</dcterms:created>
  <dcterms:modified xsi:type="dcterms:W3CDTF">2023-12-05T15:19:28Z</dcterms:modified>
</cp:coreProperties>
</file>